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2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5121128" cy="10259567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8" Type="http://schemas.openxmlformats.org/officeDocument/2006/relationships/slide" Target="slides/slide7.xml"/><Relationship Id="rId7" Type="http://schemas.openxmlformats.org/officeDocument/2006/relationships/slide" Target="slides/slide6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3" Type="http://schemas.openxmlformats.org/officeDocument/2006/relationships/slide" Target="slides/slide2.xml"/><Relationship Id="rId2" Type="http://schemas.openxmlformats.org/officeDocument/2006/relationships/slide" Target="slides/slide1.xml"/><Relationship Id="rId14" Type="http://schemas.openxmlformats.org/officeDocument/2006/relationships/viewProps" Target="viewProps.xml"/><Relationship Id="rId13" Type="http://schemas.openxmlformats.org/officeDocument/2006/relationships/tableStyles" Target="tableStyles.xml"/><Relationship Id="rId12" Type="http://schemas.openxmlformats.org/officeDocument/2006/relationships/presProps" Target="presProps.xml"/><Relationship Id="rId11" Type="http://schemas.openxmlformats.org/officeDocument/2006/relationships/slide" Target="slides/slide10.xml"/><Relationship Id="rId10" Type="http://schemas.openxmlformats.org/officeDocument/2006/relationships/slide" Target="slides/slide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5121128" cy="102595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Application>PDF Presentation Adobe Photoshop</ap:Applicat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2024-10-17T15:08:18Z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wqlLaW5nc29mdCBQREYgdG8gV1BTIDExNQ</vt:lpwstr>
  </property>
  <property fmtid="{D5CDD505-2E9C-101B-9397-08002B2CF9AE}" pid="3" name="Created">
    <vt:filetime>2025-11-13T17:25:28</vt:filetime>
  </property>
</Properties>
</file>